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1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ar-SA"/>
            </a:p>
          </p:txBody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697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7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965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042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61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172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0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944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30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24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68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17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10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797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961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17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53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ar-SA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86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98912-010D-9E2D-1B58-476EFCDA2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4165" y="1740942"/>
            <a:ext cx="6815669" cy="1515533"/>
          </a:xfrm>
        </p:spPr>
        <p:txBody>
          <a:bodyPr/>
          <a:lstStyle/>
          <a:p>
            <a:r>
              <a:rPr lang="ar-EG" b="1" dirty="0">
                <a:solidFill>
                  <a:srgbClr val="FF0000"/>
                </a:solidFill>
              </a:rPr>
              <a:t>الاختبار الأول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5C82BA4-0D9E-CCD3-EF1D-38253BAD10F1}"/>
              </a:ext>
            </a:extLst>
          </p:cNvPr>
          <p:cNvSpPr txBox="1">
            <a:spLocks/>
          </p:cNvSpPr>
          <p:nvPr/>
        </p:nvSpPr>
        <p:spPr>
          <a:xfrm>
            <a:off x="1164165" y="3256475"/>
            <a:ext cx="6815669" cy="151553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EG" b="1">
                <a:solidFill>
                  <a:srgbClr val="FF0000"/>
                </a:solidFill>
              </a:rPr>
              <a:t>إبراهيم عبد </a:t>
            </a:r>
            <a:r>
              <a:rPr lang="ar-EG" b="1" dirty="0">
                <a:solidFill>
                  <a:srgbClr val="FF0000"/>
                </a:solidFill>
              </a:rPr>
              <a:t>الصمد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5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63F9-F774-416C-E143-351ACBB50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8A6C1C-80E1-D0B2-2421-631CE834C8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23956" y="851258"/>
            <a:ext cx="6496087" cy="188741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8458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7E948-D243-DFCA-D133-24301EA7E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0EC16E-1D6C-59A5-EC45-863DCEC2F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38858" y="731336"/>
            <a:ext cx="5966085" cy="215972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91457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3F92F-D417-1811-C1A9-EF871C5A7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27CDBC-89D7-3ECD-D760-BDCFFF522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23582" y="791296"/>
            <a:ext cx="6696836" cy="2296678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04831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CA9C7-2CBB-05EC-0CEA-73CE1E6D5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6E98BC-0E42-4947-9DBD-92BF209C01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80458" y="791296"/>
            <a:ext cx="7379122" cy="210598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7397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88820-2521-643B-347E-44BD774E5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E6D3F-69A6-5B78-D48E-92FCAC976F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14400" y="746326"/>
            <a:ext cx="7360169" cy="192527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8599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7849-D7F4-5A3F-7A86-EBD17C215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CCF992-3E5C-9AA5-D16B-E3B0351181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58461" y="806286"/>
            <a:ext cx="7427077" cy="200098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58219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1500A-6FD8-63C6-B4B1-256F54A03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446460-0767-78A3-D5E9-2711441B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9272" y="776306"/>
            <a:ext cx="6925456" cy="2066159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38868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B3116-E769-B6C3-A759-B3F7C28F1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EC7F5F-77A7-0C34-DD6C-D06101AE07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25510" y="846528"/>
            <a:ext cx="7692980" cy="1521917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71053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87F1F-0304-8709-5672-CFD56AB52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D924C4-6479-90EE-FB7B-5FE1BCC69A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4361" y="761316"/>
            <a:ext cx="7300209" cy="2027009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16573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0D323-1134-AC14-5DD5-5AB605F3B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0DAD32-3A98-E888-D155-0A5A59EA20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03949" y="791297"/>
            <a:ext cx="6325848" cy="194596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6604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285CACB-1B7C-C210-15BA-7FCBC6A570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76" b="1176"/>
          <a:stretch>
            <a:fillRect/>
          </a:stretch>
        </p:blipFill>
        <p:spPr>
          <a:xfrm>
            <a:off x="1790133" y="844844"/>
            <a:ext cx="5563734" cy="1963493"/>
          </a:xfrm>
        </p:spPr>
      </p:pic>
    </p:spTree>
    <p:extLst>
      <p:ext uri="{BB962C8B-B14F-4D97-AF65-F5344CB8AC3E}">
        <p14:creationId xmlns:p14="http://schemas.microsoft.com/office/powerpoint/2010/main" val="5398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5AB95-B6D2-D5F4-1C86-23BFDB09F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96C7A7-8555-1844-390E-C5CAB795A1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99433" y="821276"/>
            <a:ext cx="7145133" cy="1695777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35711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20DD-9324-6404-EED6-4921AE76F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9593D6-719E-E42C-5827-664C243A80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94479" y="781861"/>
            <a:ext cx="7555042" cy="187153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91649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39034-39B7-1251-C3AC-8FA13EEB0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44885E-86B4-6C80-0569-D286A90200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73967" y="765002"/>
            <a:ext cx="5651292" cy="249396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47766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9AE39-79C4-1E33-DB0F-F00CF5E47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774C19-AE89-223B-C2D7-08066D9058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18937" y="791296"/>
            <a:ext cx="5981075" cy="248469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7275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C73A3-6709-17E7-17D0-AB3DEA7CC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A864D7-A4D8-0232-BF59-1739DD80A6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16767" y="746326"/>
            <a:ext cx="6910466" cy="2080449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59173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4470D-0973-DB81-C745-759B097BF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D4E4C1-9A81-921E-7B1A-946D482D0F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1501" y="746325"/>
            <a:ext cx="6100997" cy="228518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49152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C289F-BE23-8C00-667B-15FAD63F2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765E9-B253-0483-CF6E-D1E169676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49311" y="821277"/>
            <a:ext cx="7315199" cy="201000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02055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5DA17-23F4-8153-BF7E-61D61963D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8BF2FD-A0D0-A17F-A87C-B659304C3C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1855" y="776306"/>
            <a:ext cx="7180289" cy="209973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39684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E4063-EEC4-9796-DFA4-1052E3099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AE9A5D-3697-494F-A9E3-90EEEEB457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4242" y="791297"/>
            <a:ext cx="6775555" cy="2249658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9985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EA591-DAF5-1DC3-93CB-692B743E1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FBAB1C-4528-B3C4-B94D-81DEF6F070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14204" y="791296"/>
            <a:ext cx="6985416" cy="1734839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9623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91FBC-E2D4-35A5-D453-FA665B071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2C3E5C-7EB8-6867-309E-3C82C2F0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44" y="736241"/>
            <a:ext cx="7450111" cy="2141871"/>
          </a:xfrm>
          <a:prstGeom prst="rect">
            <a:avLst/>
          </a:prstGeom>
          <a:ln w="88900" cap="sq" cmpd="thickThin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42892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3DF16-553F-43C4-E9AD-F416E2E12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DDB572-220A-4426-007E-46D036CE1F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39253" y="791296"/>
            <a:ext cx="6865494" cy="167451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84821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054E7-AA2F-3E80-EECB-2F3313456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0BA19A-817D-41A2-D1FA-856138412E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76728" y="776307"/>
            <a:ext cx="6790543" cy="195978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7874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95C52-B430-035F-921E-1DB147C75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971882-210F-1A1E-1F2A-A39D75DC38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34124" y="776305"/>
            <a:ext cx="6475751" cy="241966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414961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ECB7-A19D-247A-C923-D60C03E76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83B839-10BB-D0C4-6D53-2F791CE211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59370" y="791296"/>
            <a:ext cx="7030387" cy="209190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0115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FDDEF-8AE5-2082-4172-B517D9B4C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DFEEA4-8761-AE17-2649-847F740CFA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1777" y="731336"/>
            <a:ext cx="6940445" cy="2555648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0315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C64C2-A985-C2A8-176C-E6A341E4C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51F493-C468-9876-0D0E-6E234318AA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19331" y="791297"/>
            <a:ext cx="7052052" cy="166709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72801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B690A-65A3-D5AC-8296-B0C8EECC2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E775FE-850B-6040-51D3-964F75A285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64303" y="791296"/>
            <a:ext cx="6910464" cy="183537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89787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6C76A-085B-AFB9-8CCD-3A056B2DD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F5E561-C180-65B7-869E-D738C0BE0A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806" y="731336"/>
            <a:ext cx="7030387" cy="226849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22153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40E5-73B2-B650-110C-8887537FA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99A570-8052-3D3A-CD56-F5875655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9430" y="840990"/>
            <a:ext cx="7346382" cy="139254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94409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2B3D4-4391-2A6D-1439-FC7602DE7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F364F9-93AC-6139-7AFE-A709EF6A2D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59370" y="791296"/>
            <a:ext cx="7300210" cy="2593689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9930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3FE03-7451-2867-ABB2-805E300EC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E0D05C8-5234-C172-0781-7072E9272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91" y="764499"/>
            <a:ext cx="6528217" cy="1924815"/>
          </a:xfrm>
          <a:prstGeom prst="rect">
            <a:avLst/>
          </a:prstGeom>
          <a:ln w="88900" cap="sq" cmpd="thickThin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508465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91A6E-F074-5107-5697-5DBAC34A3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55EDDC-041A-ABE4-560C-9C73465E22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9449" y="791297"/>
            <a:ext cx="7495082" cy="2401080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60183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B5944-F5FF-B14E-15DE-1CA50E711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B784B6-0AEC-106F-9E1E-5B889AE5FD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6685" y="776307"/>
            <a:ext cx="7650630" cy="196689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226699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27BE5-C5A9-F9E1-1709-0EFA25590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9EAF54-AA23-79BE-0FEC-F178BD95EA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24263" y="791296"/>
            <a:ext cx="6550702" cy="263770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471638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17E25-C5FF-AA04-04C0-C7B6FC707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EDF55D-D766-1F1D-5ECC-97CA18C4A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7683" y="791296"/>
            <a:ext cx="7451877" cy="2019402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260841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67417-0B6D-B7E9-137D-CC15A5A40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EF6D67-F95A-9B03-692E-0869928597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4361" y="791296"/>
            <a:ext cx="7180288" cy="2265969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222592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42A70-7DE2-2B4E-F49A-7DDC1B8E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2D1FE-0F0E-15F2-CCC5-7CB638BD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64302" y="791296"/>
            <a:ext cx="7180287" cy="258824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968080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5009-409D-12EC-AC6D-AB78AEB9C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D69544-0CAF-8FEB-3863-BB0469175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73967" y="806286"/>
            <a:ext cx="5996065" cy="283843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35767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C0A01-7D84-CCAE-B2A3-A32F3C7A2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A357C2-254C-924A-962D-D92FD5B6B8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49310" y="791296"/>
            <a:ext cx="7195279" cy="1632322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38355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016A5-2266-8789-4948-38BDDFCF5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B6779-1801-FB47-6328-7CC08D239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9429" y="731335"/>
            <a:ext cx="7405141" cy="269766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909749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57941-D4F5-272B-CA32-CD8C467CF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3F07C-FA4B-FEBC-B7DC-8EB73B6059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76924" y="821276"/>
            <a:ext cx="7390151" cy="2101806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707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251BE-907D-1302-43DC-29CB3D32C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FBDFEE-393B-10D0-0BB2-AA5CDFDC3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901" y="761316"/>
            <a:ext cx="7208198" cy="1532178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7467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E04EB-2236-69B2-930E-B41AF7842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4BA7E1-9475-AE30-BBEE-6F249D2CA0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24428" y="791296"/>
            <a:ext cx="6770261" cy="1397267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92909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227FF-6D3A-E95A-1D63-AEDE56302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968285-C623-1339-7C11-9F2F96F17E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01580" y="806287"/>
            <a:ext cx="6340840" cy="1787011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7445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4E12-2F8F-61BF-1577-D0CFD9EDA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D781CF-869E-E073-9422-D12FEA5690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68839" y="761315"/>
            <a:ext cx="5323504" cy="1983267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6576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25913-A33A-B3B5-F1A0-80E8DE0D4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1F499F-A331-7848-4767-5E4632D5B4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38685" y="761316"/>
            <a:ext cx="5066630" cy="228892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18612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</TotalTime>
  <Words>5</Words>
  <Application>Microsoft Office PowerPoint</Application>
  <PresentationFormat>عرض على الشاشة (4:3)</PresentationFormat>
  <Paragraphs>2</Paragraphs>
  <Slides>49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49</vt:i4>
      </vt:variant>
    </vt:vector>
  </HeadingPairs>
  <TitlesOfParts>
    <vt:vector size="52" baseType="lpstr">
      <vt:lpstr>Arial</vt:lpstr>
      <vt:lpstr>Garamond</vt:lpstr>
      <vt:lpstr>Organic</vt:lpstr>
      <vt:lpstr>الاختبار الأول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 ETC</dc:creator>
  <cp:lastModifiedBy>ابراهيم عبدالصمد</cp:lastModifiedBy>
  <cp:revision>7</cp:revision>
  <dcterms:created xsi:type="dcterms:W3CDTF">2025-06-01T10:04:06Z</dcterms:created>
  <dcterms:modified xsi:type="dcterms:W3CDTF">2025-09-28T03:54:37Z</dcterms:modified>
</cp:coreProperties>
</file>